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</p:sldMasterIdLst>
  <p:notesMasterIdLst>
    <p:notesMasterId r:id="rId22"/>
  </p:notesMasterIdLst>
  <p:sldIdLst>
    <p:sldId id="256" r:id="rId6"/>
    <p:sldId id="258" r:id="rId7"/>
    <p:sldId id="259" r:id="rId8"/>
    <p:sldId id="269" r:id="rId9"/>
    <p:sldId id="267" r:id="rId10"/>
    <p:sldId id="266" r:id="rId11"/>
    <p:sldId id="274" r:id="rId12"/>
    <p:sldId id="264" r:id="rId13"/>
    <p:sldId id="270" r:id="rId14"/>
    <p:sldId id="275" r:id="rId15"/>
    <p:sldId id="273" r:id="rId16"/>
    <p:sldId id="271" r:id="rId17"/>
    <p:sldId id="272" r:id="rId18"/>
    <p:sldId id="262" r:id="rId19"/>
    <p:sldId id="263" r:id="rId20"/>
    <p:sldId id="265" r:id="rId21"/>
  </p:sldIdLst>
  <p:sldSz cx="9144000" cy="5143500" type="screen16x9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B23A79-7C81-2843-B108-3905164F29C1}" v="6" vWet="8" dt="2023-09-07T11:46:28.274"/>
    <p1510:client id="{4A29034E-5B1A-4752-9581-CD8C90B1674A}" v="1" dt="2023-09-07T11:27:02.759"/>
    <p1510:client id="{7A3C0BA3-093B-2A4A-AC98-BA41BEE40F87}" v="1" dt="2023-09-07T05:39:58.210"/>
    <p1510:client id="{7DBA3BB4-8D43-4D92-B1D9-F0417A341395}" v="2" vWet="7" dt="2023-09-07T11:46:27.592"/>
    <p1510:client id="{E68A5737-772B-4034-AD70-0ECB8BA97541}" v="6" dt="2023-09-07T11:46:25.949"/>
    <p1510:client id="{EF0DAA80-3365-4B57-88B6-52D5B9AE3851}" v="13" dt="2023-09-07T11:30:00.211"/>
    <p1510:client id="{F426B60B-3BA2-4923-A766-1411BD1EBFA8}" vWet="4" dt="2023-09-07T11:17:12.0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denburg,Sam S.A.M." userId="f7fd3bb2-9ad3-4979-afb4-53a39699554e" providerId="ADAL" clId="{E68A5737-772B-4034-AD70-0ECB8BA97541}"/>
    <pc:docChg chg="modSld">
      <pc:chgData name="Rodenburg,Sam S.A.M." userId="f7fd3bb2-9ad3-4979-afb4-53a39699554e" providerId="ADAL" clId="{E68A5737-772B-4034-AD70-0ECB8BA97541}" dt="2023-09-07T11:46:25.949" v="0" actId="1076"/>
      <pc:docMkLst>
        <pc:docMk/>
      </pc:docMkLst>
      <pc:sldChg chg="modSp mod">
        <pc:chgData name="Rodenburg,Sam S.A.M." userId="f7fd3bb2-9ad3-4979-afb4-53a39699554e" providerId="ADAL" clId="{E68A5737-772B-4034-AD70-0ECB8BA97541}" dt="2023-09-07T11:46:25.949" v="0" actId="1076"/>
        <pc:sldMkLst>
          <pc:docMk/>
          <pc:sldMk cId="37953554" sldId="273"/>
        </pc:sldMkLst>
        <pc:spChg chg="mod">
          <ac:chgData name="Rodenburg,Sam S.A.M." userId="f7fd3bb2-9ad3-4979-afb4-53a39699554e" providerId="ADAL" clId="{E68A5737-772B-4034-AD70-0ECB8BA97541}" dt="2023-09-07T11:46:25.949" v="0" actId="1076"/>
          <ac:spMkLst>
            <pc:docMk/>
            <pc:sldMk cId="37953554" sldId="273"/>
            <ac:spMk id="4" creationId="{8F3B66A1-7627-E95C-BC2A-40295BA5573B}"/>
          </ac:spMkLst>
        </pc:spChg>
      </pc:sldChg>
    </pc:docChg>
  </pc:docChgLst>
  <pc:docChgLst>
    <pc:chgData name="Dabouih,Amine A." userId="S::492761@student.fontys.nl::ff484af7-1c38-4984-9053-69e08d5f201f" providerId="AD" clId="Web-{EF0DAA80-3365-4B57-88B6-52D5B9AE3851}"/>
    <pc:docChg chg="modSld">
      <pc:chgData name="Dabouih,Amine A." userId="S::492761@student.fontys.nl::ff484af7-1c38-4984-9053-69e08d5f201f" providerId="AD" clId="Web-{EF0DAA80-3365-4B57-88B6-52D5B9AE3851}" dt="2023-09-07T11:29:57.695" v="7" actId="20577"/>
      <pc:docMkLst>
        <pc:docMk/>
      </pc:docMkLst>
      <pc:sldChg chg="modSp">
        <pc:chgData name="Dabouih,Amine A." userId="S::492761@student.fontys.nl::ff484af7-1c38-4984-9053-69e08d5f201f" providerId="AD" clId="Web-{EF0DAA80-3365-4B57-88B6-52D5B9AE3851}" dt="2023-09-07T11:29:57.695" v="7" actId="20577"/>
        <pc:sldMkLst>
          <pc:docMk/>
          <pc:sldMk cId="0" sldId="264"/>
        </pc:sldMkLst>
        <pc:spChg chg="mod">
          <ac:chgData name="Dabouih,Amine A." userId="S::492761@student.fontys.nl::ff484af7-1c38-4984-9053-69e08d5f201f" providerId="AD" clId="Web-{EF0DAA80-3365-4B57-88B6-52D5B9AE3851}" dt="2023-09-07T11:29:57.695" v="7" actId="20577"/>
          <ac:spMkLst>
            <pc:docMk/>
            <pc:sldMk cId="0" sldId="264"/>
            <ac:spMk id="105" creationId="{00000000-0000-0000-0000-000000000000}"/>
          </ac:spMkLst>
        </pc:spChg>
      </pc:sldChg>
      <pc:sldChg chg="modSp">
        <pc:chgData name="Dabouih,Amine A." userId="S::492761@student.fontys.nl::ff484af7-1c38-4984-9053-69e08d5f201f" providerId="AD" clId="Web-{EF0DAA80-3365-4B57-88B6-52D5B9AE3851}" dt="2023-09-07T11:29:28.569" v="1" actId="20577"/>
        <pc:sldMkLst>
          <pc:docMk/>
          <pc:sldMk cId="4116252478" sldId="275"/>
        </pc:sldMkLst>
        <pc:spChg chg="mod">
          <ac:chgData name="Dabouih,Amine A." userId="S::492761@student.fontys.nl::ff484af7-1c38-4984-9053-69e08d5f201f" providerId="AD" clId="Web-{EF0DAA80-3365-4B57-88B6-52D5B9AE3851}" dt="2023-09-07T11:29:28.569" v="1" actId="20577"/>
          <ac:spMkLst>
            <pc:docMk/>
            <pc:sldMk cId="4116252478" sldId="275"/>
            <ac:spMk id="5" creationId="{5F3DB1E2-4B29-2CC7-E28C-D3003BC63AFE}"/>
          </ac:spMkLst>
        </pc:spChg>
      </pc:sldChg>
    </pc:docChg>
  </pc:docChgLst>
  <pc:docChgLst>
    <pc:chgData name="Wallen,Bram B.M.J. van der" userId="43fe0dda-0e35-4ceb-ac1d-64e870d2e902" providerId="ADAL" clId="{7DBA3BB4-8D43-4D92-B1D9-F0417A341395}"/>
    <pc:docChg chg="undo custSel modSld">
      <pc:chgData name="Wallen,Bram B.M.J. van der" userId="43fe0dda-0e35-4ceb-ac1d-64e870d2e902" providerId="ADAL" clId="{7DBA3BB4-8D43-4D92-B1D9-F0417A341395}" dt="2023-09-07T11:13:22.188" v="1" actId="1076"/>
      <pc:docMkLst>
        <pc:docMk/>
      </pc:docMkLst>
      <pc:sldChg chg="modSp mod">
        <pc:chgData name="Wallen,Bram B.M.J. van der" userId="43fe0dda-0e35-4ceb-ac1d-64e870d2e902" providerId="ADAL" clId="{7DBA3BB4-8D43-4D92-B1D9-F0417A341395}" dt="2023-09-07T11:13:22.188" v="1" actId="1076"/>
        <pc:sldMkLst>
          <pc:docMk/>
          <pc:sldMk cId="0" sldId="259"/>
        </pc:sldMkLst>
        <pc:picChg chg="mod">
          <ac:chgData name="Wallen,Bram B.M.J. van der" userId="43fe0dda-0e35-4ceb-ac1d-64e870d2e902" providerId="ADAL" clId="{7DBA3BB4-8D43-4D92-B1D9-F0417A341395}" dt="2023-09-07T11:13:22.188" v="1" actId="1076"/>
          <ac:picMkLst>
            <pc:docMk/>
            <pc:sldMk cId="0" sldId="259"/>
            <ac:picMk id="94" creationId="{00000000-0000-0000-0000-000000000000}"/>
          </ac:picMkLst>
        </pc:picChg>
      </pc:sldChg>
    </pc:docChg>
  </pc:docChgLst>
  <pc:docChgLst>
    <pc:chgData name="Basten,Mika M.C.I." userId="S::507710@student.fontys.nl::baca100c-800a-4c9f-baa4-8345f15ea25d" providerId="AD" clId="Web-{4A29034E-5B1A-4752-9581-CD8C90B1674A}"/>
    <pc:docChg chg="modSld">
      <pc:chgData name="Basten,Mika M.C.I." userId="S::507710@student.fontys.nl::baca100c-800a-4c9f-baa4-8345f15ea25d" providerId="AD" clId="Web-{4A29034E-5B1A-4752-9581-CD8C90B1674A}" dt="2023-09-07T11:27:02.743" v="0" actId="14100"/>
      <pc:docMkLst>
        <pc:docMk/>
      </pc:docMkLst>
      <pc:sldChg chg="modSp">
        <pc:chgData name="Basten,Mika M.C.I." userId="S::507710@student.fontys.nl::baca100c-800a-4c9f-baa4-8345f15ea25d" providerId="AD" clId="Web-{4A29034E-5B1A-4752-9581-CD8C90B1674A}" dt="2023-09-07T11:27:02.743" v="0" actId="14100"/>
        <pc:sldMkLst>
          <pc:docMk/>
          <pc:sldMk cId="0" sldId="264"/>
        </pc:sldMkLst>
        <pc:spChg chg="mod">
          <ac:chgData name="Basten,Mika M.C.I." userId="S::507710@student.fontys.nl::baca100c-800a-4c9f-baa4-8345f15ea25d" providerId="AD" clId="Web-{4A29034E-5B1A-4752-9581-CD8C90B1674A}" dt="2023-09-07T11:27:02.743" v="0" actId="14100"/>
          <ac:spMkLst>
            <pc:docMk/>
            <pc:sldMk cId="0" sldId="264"/>
            <ac:spMk id="105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nl-NL" sz="4400" b="0" strike="noStrike" spc="-1">
                <a:latin typeface="Arial"/>
              </a:rPr>
              <a:t>Klik om de dia te verplaatsen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nl-NL" sz="2000" b="0" strike="noStrike" spc="-1">
                <a:latin typeface="Arial"/>
              </a:rPr>
              <a:t>Klik om het formaat van de notities te bewerken</a:t>
            </a: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nl-NL" sz="1400" b="0" strike="noStrike" spc="-1">
                <a:latin typeface="Times New Roman"/>
              </a:rPr>
              <a:t>&lt;koptekst&gt;</a:t>
            </a:r>
          </a:p>
        </p:txBody>
      </p:sp>
      <p:sp>
        <p:nvSpPr>
          <p:cNvPr id="8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nl-NL" sz="1400" b="0" strike="noStrike" spc="-1">
                <a:latin typeface="Times New Roman"/>
              </a:rPr>
              <a:t>&lt;datum/tijd&gt;</a:t>
            </a:r>
          </a:p>
        </p:txBody>
      </p:sp>
      <p:sp>
        <p:nvSpPr>
          <p:cNvPr id="8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nl-NL" sz="1400" b="0" strike="noStrike" spc="-1">
                <a:latin typeface="Times New Roman"/>
              </a:rPr>
              <a:t>&lt;voettekst&gt;</a:t>
            </a:r>
          </a:p>
        </p:txBody>
      </p:sp>
      <p:sp>
        <p:nvSpPr>
          <p:cNvPr id="8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31C0B414-BCB3-40DF-8A77-C70FB3C85728}" type="slidenum">
              <a:rPr lang="nl-NL" sz="1400" b="0" strike="noStrike" spc="-1">
                <a:latin typeface="Times New Roman"/>
              </a:rPr>
              <a:t>‹nr.›</a:t>
            </a:fld>
            <a:endParaRPr lang="nl-NL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4413" cy="3429000"/>
          </a:xfrm>
          <a:prstGeom prst="rect">
            <a:avLst/>
          </a:prstGeom>
        </p:spPr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640">
              <a:lnSpc>
                <a:spcPct val="100000"/>
              </a:lnSpc>
              <a:tabLst>
                <a:tab pos="0" algn="l"/>
              </a:tabLst>
            </a:pPr>
            <a:r>
              <a:rPr lang="nl-NL" sz="2000" b="0" strike="noStrike" spc="-1">
                <a:latin typeface="Arial"/>
              </a:rPr>
              <a:t>Zowel jij als iemand anders voegen tegelijkertijd een knop toe aan hetzelfde formulier. Wat er natuurlijk moet gebeuren is dat beide knoppen bruikbaar worden.</a:t>
            </a:r>
          </a:p>
          <a:p>
            <a:pPr marL="216000" indent="-215640">
              <a:lnSpc>
                <a:spcPct val="100000"/>
              </a:lnSpc>
              <a:tabLst>
                <a:tab pos="0" algn="l"/>
              </a:tabLst>
            </a:pPr>
            <a:endParaRPr lang="nl-NL" sz="2000" b="0" strike="noStrike" spc="-1">
              <a:latin typeface="Arial"/>
            </a:endParaRPr>
          </a:p>
          <a:p>
            <a:pPr marL="216000" indent="-215640">
              <a:lnSpc>
                <a:spcPct val="100000"/>
              </a:lnSpc>
              <a:tabLst>
                <a:tab pos="0" algn="l"/>
              </a:tabLst>
            </a:pPr>
            <a:r>
              <a:rPr lang="nl-NL" sz="2000" b="0" strike="noStrike" spc="-1">
                <a:latin typeface="Arial"/>
              </a:rPr>
              <a:t>De correctie versie is dus een gecombineerde, nieuwe versie</a:t>
            </a:r>
          </a:p>
        </p:txBody>
      </p:sp>
      <p:sp>
        <p:nvSpPr>
          <p:cNvPr id="127" name="CustomShape 3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99E5A16A-FE99-4EBD-8ADD-1F586AC333BB}" type="slidenum">
              <a:rPr lang="en-US" sz="1200" b="0" strike="noStrike" spc="-1">
                <a:latin typeface="Times New Roman"/>
              </a:rPr>
              <a:t>3</a:t>
            </a:fld>
            <a:endParaRPr lang="nl-NL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4413" cy="3429000"/>
          </a:xfrm>
          <a:prstGeom prst="rect">
            <a:avLst/>
          </a:prstGeom>
        </p:spPr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nl-NL" sz="2000" b="0" strike="noStrike" spc="-1">
              <a:latin typeface="Arial"/>
            </a:endParaRPr>
          </a:p>
        </p:txBody>
      </p:sp>
      <p:sp>
        <p:nvSpPr>
          <p:cNvPr id="154" name="CustomShape 3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69F9D80F-C9EA-4F82-81DC-E40A2AB53885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nl-NL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4413" cy="3429000"/>
          </a:xfrm>
          <a:prstGeom prst="rect">
            <a:avLst/>
          </a:prstGeom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nl-NL" sz="2000" b="0" strike="noStrike" spc="-1">
              <a:latin typeface="Arial"/>
            </a:endParaRPr>
          </a:p>
        </p:txBody>
      </p:sp>
      <p:sp>
        <p:nvSpPr>
          <p:cNvPr id="148" name="CustomShape 3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86E38B20-9002-4FE6-853A-E8B1FB8D7576}" type="slidenum">
              <a:rPr lang="en-US" sz="1200" b="0" strike="noStrike" spc="-1">
                <a:latin typeface="Times New Roman"/>
              </a:rPr>
              <a:t>5</a:t>
            </a:fld>
            <a:endParaRPr lang="nl-NL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4413" cy="3429000"/>
          </a:xfrm>
          <a:prstGeom prst="rect">
            <a:avLst/>
          </a:prstGeom>
        </p:spPr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640">
              <a:lnSpc>
                <a:spcPct val="100000"/>
              </a:lnSpc>
              <a:tabLst>
                <a:tab pos="0" algn="l"/>
              </a:tabLst>
            </a:pPr>
            <a:r>
              <a:rPr lang="nl-NL" sz="2000" b="0" strike="noStrike" spc="-1">
                <a:latin typeface="Arial"/>
              </a:rPr>
              <a:t>We gaan werken met gitlab via FHICT</a:t>
            </a:r>
          </a:p>
        </p:txBody>
      </p:sp>
      <p:sp>
        <p:nvSpPr>
          <p:cNvPr id="145" name="CustomShape 3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750AEE5A-05AD-48D7-9821-F20C336B115D}" type="slidenum">
              <a:rPr lang="en-US" sz="1200" b="0" strike="noStrike" spc="-1">
                <a:latin typeface="Times New Roman"/>
              </a:rPr>
              <a:t>6</a:t>
            </a:fld>
            <a:endParaRPr lang="nl-NL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4413" cy="3429000"/>
          </a:xfrm>
          <a:prstGeom prst="rect">
            <a:avLst/>
          </a:prstGeom>
        </p:spPr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640">
              <a:lnSpc>
                <a:spcPct val="100000"/>
              </a:lnSpc>
              <a:tabLst>
                <a:tab pos="0" algn="l"/>
              </a:tabLst>
            </a:pPr>
            <a:r>
              <a:rPr lang="nl-NL" sz="2000" b="0" strike="noStrike" spc="-1">
                <a:latin typeface="Arial"/>
              </a:rPr>
              <a:t>We gaan werken met gitlab via FHICT</a:t>
            </a:r>
          </a:p>
        </p:txBody>
      </p:sp>
      <p:sp>
        <p:nvSpPr>
          <p:cNvPr id="145" name="CustomShape 3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750AEE5A-05AD-48D7-9821-F20C336B115D}" type="slidenum">
              <a:rPr lang="en-US" sz="1200" b="0" strike="noStrike" spc="-1">
                <a:latin typeface="Times New Roman"/>
              </a:rPr>
              <a:t>7</a:t>
            </a:fld>
            <a:endParaRPr lang="nl-NL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0372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4413" cy="3429000"/>
          </a:xfrm>
          <a:prstGeom prst="rect">
            <a:avLst/>
          </a:prstGeom>
        </p:spPr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640">
              <a:lnSpc>
                <a:spcPct val="100000"/>
              </a:lnSpc>
              <a:tabLst>
                <a:tab pos="0" algn="l"/>
              </a:tabLst>
            </a:pPr>
            <a:r>
              <a:rPr lang="nl-NL" sz="2000" b="0" strike="noStrike" spc="-1">
                <a:latin typeface="Arial"/>
              </a:rPr>
              <a:t>Voorbeeld is voor C# bestanden, zet dit meteen in je directory. Later is lastiger.</a:t>
            </a:r>
          </a:p>
          <a:p>
            <a:pPr marL="216000" indent="-215640">
              <a:lnSpc>
                <a:spcPct val="100000"/>
              </a:lnSpc>
              <a:tabLst>
                <a:tab pos="0" algn="l"/>
              </a:tabLst>
            </a:pPr>
            <a:endParaRPr lang="nl-NL" sz="2000" b="0" strike="noStrike" spc="-1">
              <a:latin typeface="Arial"/>
            </a:endParaRPr>
          </a:p>
        </p:txBody>
      </p:sp>
      <p:sp>
        <p:nvSpPr>
          <p:cNvPr id="139" name="CustomShape 3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83E1D34A-8F3D-4196-899B-04F7D4B111C6}" type="slidenum">
              <a:rPr lang="en-US" sz="1200" b="0" strike="noStrike" spc="-1">
                <a:latin typeface="Times New Roman"/>
              </a:rPr>
              <a:t>8</a:t>
            </a:fld>
            <a:endParaRPr lang="nl-NL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4413" cy="3429000"/>
          </a:xfrm>
          <a:prstGeom prst="rect">
            <a:avLst/>
          </a:prstGeom>
        </p:spPr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640">
              <a:lnSpc>
                <a:spcPct val="100000"/>
              </a:lnSpc>
              <a:tabLst>
                <a:tab pos="0" algn="l"/>
              </a:tabLst>
            </a:pPr>
            <a:r>
              <a:rPr lang="nl-NL" sz="2000" b="0" strike="noStrike" spc="-1">
                <a:latin typeface="Arial"/>
              </a:rPr>
              <a:t>Git werkt lokaal. De repository staat op je PC/laptop zelf. Via push en pull kun je deze naar een remote repo sturen. </a:t>
            </a:r>
          </a:p>
        </p:txBody>
      </p:sp>
      <p:sp>
        <p:nvSpPr>
          <p:cNvPr id="136" name="CustomShape 3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3A7D7510-EA80-4C3D-8D34-BB1987B2EBA4}" type="slidenum">
              <a:rPr lang="en-US" sz="1200" b="0" strike="noStrike" spc="-1">
                <a:latin typeface="Times New Roman"/>
              </a:rPr>
              <a:t>14</a:t>
            </a:fld>
            <a:endParaRPr lang="nl-NL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4413" cy="3429000"/>
          </a:xfrm>
          <a:prstGeom prst="rect">
            <a:avLst/>
          </a:prstGeom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640">
              <a:lnSpc>
                <a:spcPct val="100000"/>
              </a:lnSpc>
              <a:tabLst>
                <a:tab pos="0" algn="l"/>
              </a:tabLst>
            </a:pPr>
            <a:r>
              <a:rPr lang="nl-NL" sz="2000" b="0" strike="noStrike" spc="-1">
                <a:latin typeface="Arial"/>
              </a:rPr>
              <a:t>Benoem dit, maar ga er niet te diep op in. Veel tools kunnen dit voor je mooier en gemakkelijker weergeven. </a:t>
            </a:r>
          </a:p>
        </p:txBody>
      </p:sp>
      <p:sp>
        <p:nvSpPr>
          <p:cNvPr id="142" name="CustomShape 3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8AA73014-5A8C-4082-9717-13A5BA19B809}" type="slidenum">
              <a:rPr lang="en-US" sz="1200" b="0" strike="noStrike" spc="-1">
                <a:latin typeface="Times New Roman"/>
              </a:rPr>
              <a:t>16</a:t>
            </a:fld>
            <a:endParaRPr lang="nl-NL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nl-NL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3"/>
          <p:cNvPicPr/>
          <p:nvPr/>
        </p:nvPicPr>
        <p:blipFill>
          <a:blip r:embed="rId14"/>
          <a:stretch/>
        </p:blipFill>
        <p:spPr>
          <a:xfrm>
            <a:off x="0" y="0"/>
            <a:ext cx="9136800" cy="5142960"/>
          </a:xfrm>
          <a:prstGeom prst="rect">
            <a:avLst/>
          </a:prstGeom>
          <a:ln>
            <a:noFill/>
          </a:ln>
        </p:spPr>
      </p:pic>
      <p:pic>
        <p:nvPicPr>
          <p:cNvPr id="6" name="Afbeelding 5"/>
          <p:cNvPicPr/>
          <p:nvPr/>
        </p:nvPicPr>
        <p:blipFill>
          <a:blip r:embed="rId15"/>
          <a:stretch/>
        </p:blipFill>
        <p:spPr>
          <a:xfrm>
            <a:off x="0" y="0"/>
            <a:ext cx="9136800" cy="514296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1973520" y="4158360"/>
            <a:ext cx="7002000" cy="797040"/>
          </a:xfrm>
          <a:prstGeom prst="rect">
            <a:avLst/>
          </a:prstGeom>
          <a:solidFill>
            <a:srgbClr val="FFFFFF">
              <a:alpha val="40000"/>
            </a:srgbClr>
          </a:solidFill>
          <a:ln w="9360">
            <a:noFill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nl-NL" sz="4400" b="0" strike="noStrike" spc="-1">
                <a:latin typeface="Arial"/>
              </a:rPr>
              <a:t>Klik om de opmaak van de titeltekst te bewerken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 fontScale="8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3200" b="0" strike="noStrike" spc="-1">
                <a:latin typeface="Arial"/>
              </a:rPr>
              <a:t>Klik om de opmaak van de overzichtstekst te bewerken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800" b="0" strike="noStrike" spc="-1">
                <a:latin typeface="Arial"/>
              </a:rPr>
              <a:t>Tweede overzichtsniveau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400" b="0" strike="noStrike" spc="-1">
                <a:latin typeface="Arial"/>
              </a:rPr>
              <a:t>Derde overzichtsniveau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000" b="0" strike="noStrike" spc="-1">
                <a:latin typeface="Arial"/>
              </a:rPr>
              <a:t>Vierde overzichtsniveau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Vijfde overzichtsniveau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Zesde overzichtsniveau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Zevende overzichtsniveau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fbeelding 3"/>
          <p:cNvPicPr/>
          <p:nvPr/>
        </p:nvPicPr>
        <p:blipFill>
          <a:blip r:embed="rId14"/>
          <a:stretch/>
        </p:blipFill>
        <p:spPr>
          <a:xfrm>
            <a:off x="0" y="0"/>
            <a:ext cx="9136800" cy="5142960"/>
          </a:xfrm>
          <a:prstGeom prst="rect">
            <a:avLst/>
          </a:prstGeom>
          <a:ln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nl-NL" sz="4400" b="0" strike="noStrike" spc="-1">
                <a:latin typeface="Arial"/>
              </a:rPr>
              <a:t>Klik om de opmaak van de titeltekst te bewerken</a:t>
            </a: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 fontScale="88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3200" b="0" strike="noStrike" spc="-1">
                <a:latin typeface="Arial"/>
              </a:rPr>
              <a:t>Klik om de opmaak van de overzichtstekst te bewerken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800" b="0" strike="noStrike" spc="-1">
                <a:latin typeface="Arial"/>
              </a:rPr>
              <a:t>Tweede overzichtsniveau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400" b="0" strike="noStrike" spc="-1">
                <a:latin typeface="Arial"/>
              </a:rPr>
              <a:t>Derde overzichtsniveau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000" b="0" strike="noStrike" spc="-1">
                <a:latin typeface="Arial"/>
              </a:rPr>
              <a:t>Vierde overzichtsniveau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Vijfde overzichtsniveau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Zesde overzichtsniveau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Zevende overzichtsniveau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forwindows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w3schools.com/whatis/whatis_cli.as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.fhict.nl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hub/gitignor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whatis/whatis_cli.asp" TargetMode="External"/><Relationship Id="rId2" Type="http://schemas.openxmlformats.org/officeDocument/2006/relationships/hyperlink" Target="https://git.fhict.nl/I873300/s2db-timo-hermans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w3schools.com/g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1967760" y="4159080"/>
            <a:ext cx="7013520" cy="799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nl-NL" sz="2800" b="1" strike="noStrike" spc="-1">
                <a:solidFill>
                  <a:srgbClr val="FFFFFF"/>
                </a:solidFill>
                <a:latin typeface="Arial"/>
                <a:ea typeface="Arial"/>
              </a:rPr>
              <a:t>GIT</a:t>
            </a:r>
            <a:endParaRPr lang="nl-NL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nl-NL" sz="2800" b="1" spc="-1">
                <a:solidFill>
                  <a:srgbClr val="660066"/>
                </a:solidFill>
                <a:latin typeface="Arial"/>
                <a:ea typeface="Arial"/>
              </a:rPr>
              <a:t>Opdracht 2</a:t>
            </a:r>
            <a:endParaRPr lang="nl-NL" sz="2800" b="0" strike="noStrike" spc="-1">
              <a:latin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3DB1E2-4B29-2CC7-E28C-D3003BC63AFE}"/>
              </a:ext>
            </a:extLst>
          </p:cNvPr>
          <p:cNvSpPr txBox="1"/>
          <p:nvPr/>
        </p:nvSpPr>
        <p:spPr>
          <a:xfrm>
            <a:off x="2524500" y="767700"/>
            <a:ext cx="5275730" cy="464742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835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/>
            </a:pPr>
            <a:r>
              <a:rPr lang="nl-NL" sz="1600" b="0" strike="noStrike" spc="-1">
                <a:solidFill>
                  <a:srgbClr val="000000"/>
                </a:solidFill>
                <a:latin typeface="Arial"/>
                <a:ea typeface="Arial"/>
              </a:rPr>
              <a:t>Wijs een team lead aan</a:t>
            </a:r>
            <a:endParaRPr lang="en-US"/>
          </a:p>
          <a:p>
            <a:pPr marL="457835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/>
            </a:pPr>
            <a:endParaRPr lang="nl-NL" sz="1600" spc="-1">
              <a:solidFill>
                <a:srgbClr val="000000"/>
              </a:solidFill>
              <a:latin typeface="Arial"/>
              <a:ea typeface="Arial"/>
            </a:endParaRPr>
          </a:p>
          <a:p>
            <a:pPr marL="635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</a:pPr>
            <a:r>
              <a:rPr lang="nl-NL" sz="1600" b="0" strike="noStrike" spc="-1">
                <a:solidFill>
                  <a:srgbClr val="000000"/>
                </a:solidFill>
                <a:latin typeface="Arial"/>
                <a:ea typeface="Arial"/>
              </a:rPr>
              <a:t>Team </a:t>
            </a:r>
            <a:r>
              <a:rPr lang="nl-NL" sz="1600" b="0" strike="noStrike" spc="-1" err="1">
                <a:solidFill>
                  <a:srgbClr val="000000"/>
                </a:solidFill>
                <a:latin typeface="Arial"/>
                <a:ea typeface="Arial"/>
              </a:rPr>
              <a:t>lead:</a:t>
            </a:r>
            <a:r>
              <a:rPr lang="nl-NL" sz="1600" spc="-1" err="1">
                <a:solidFill>
                  <a:srgbClr val="000000"/>
                </a:solidFill>
                <a:latin typeface="Arial"/>
                <a:ea typeface="Arial"/>
              </a:rPr>
              <a:t>d</a:t>
            </a:r>
            <a:endParaRPr lang="nl-NL" sz="1600" b="0" strike="noStrike" spc="-1">
              <a:solidFill>
                <a:srgbClr val="000000"/>
              </a:solidFill>
              <a:latin typeface="Arial"/>
              <a:ea typeface="Arial"/>
            </a:endParaRPr>
          </a:p>
          <a:p>
            <a:pPr marL="457835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 startAt="2"/>
            </a:pPr>
            <a:r>
              <a:rPr lang="nl-NL" sz="1600" spc="-1">
                <a:solidFill>
                  <a:srgbClr val="000000"/>
                </a:solidFill>
                <a:latin typeface="Arial"/>
              </a:rPr>
              <a:t>Maak een </a:t>
            </a:r>
            <a:r>
              <a:rPr lang="nl-NL" sz="1600" spc="-1" err="1">
                <a:solidFill>
                  <a:srgbClr val="000000"/>
                </a:solidFill>
                <a:latin typeface="Arial"/>
              </a:rPr>
              <a:t>Gitlab</a:t>
            </a:r>
            <a:r>
              <a:rPr lang="nl-NL" sz="1600" spc="-1">
                <a:solidFill>
                  <a:srgbClr val="000000"/>
                </a:solidFill>
                <a:latin typeface="Arial"/>
              </a:rPr>
              <a:t> project aan.</a:t>
            </a:r>
          </a:p>
          <a:p>
            <a:pPr marL="457835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 startAt="2"/>
            </a:pPr>
            <a:r>
              <a:rPr lang="nl-NL" sz="1600" spc="-1">
                <a:solidFill>
                  <a:srgbClr val="000000"/>
                </a:solidFill>
                <a:latin typeface="Arial"/>
              </a:rPr>
              <a:t>Nodig je team leden en docenten uit.</a:t>
            </a:r>
          </a:p>
          <a:p>
            <a:pPr marL="457835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 startAt="2"/>
            </a:pPr>
            <a:r>
              <a:rPr lang="nl-NL" sz="1600" spc="-1" err="1">
                <a:solidFill>
                  <a:srgbClr val="000000"/>
                </a:solidFill>
                <a:latin typeface="Arial"/>
              </a:rPr>
              <a:t>Commit</a:t>
            </a:r>
            <a:r>
              <a:rPr lang="nl-NL" sz="1600" spc="-1">
                <a:solidFill>
                  <a:srgbClr val="000000"/>
                </a:solidFill>
                <a:latin typeface="Arial"/>
              </a:rPr>
              <a:t> en push een bestand ”leden.txt” met jouw naam.</a:t>
            </a:r>
          </a:p>
          <a:p>
            <a:pPr marL="635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</a:pPr>
            <a:endParaRPr lang="nl-NL" sz="1600" spc="-1">
              <a:solidFill>
                <a:srgbClr val="000000"/>
              </a:solidFill>
              <a:latin typeface="Arial"/>
            </a:endParaRPr>
          </a:p>
          <a:p>
            <a:pPr marL="635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</a:pPr>
            <a:r>
              <a:rPr lang="nl-NL" sz="1600" spc="-1">
                <a:solidFill>
                  <a:srgbClr val="000000"/>
                </a:solidFill>
                <a:latin typeface="Arial"/>
              </a:rPr>
              <a:t>Iedereen (zie volgende slides):</a:t>
            </a:r>
            <a:endParaRPr lang="nl-NL" sz="1600" b="0" strike="noStrike" spc="-1">
              <a:latin typeface="Arial"/>
            </a:endParaRPr>
          </a:p>
          <a:p>
            <a:pPr marL="457835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 startAt="5"/>
            </a:pPr>
            <a:r>
              <a:rPr lang="nl-NL" sz="1600" spc="-1" err="1">
                <a:latin typeface="Arial"/>
              </a:rPr>
              <a:t>Clone</a:t>
            </a:r>
            <a:r>
              <a:rPr lang="nl-NL" sz="1600" spc="-1">
                <a:latin typeface="Arial"/>
              </a:rPr>
              <a:t> het project dat gemaakt is.</a:t>
            </a:r>
          </a:p>
          <a:p>
            <a:pPr marL="457835" indent="-457200">
              <a:spcBef>
                <a:spcPts val="400"/>
              </a:spcBef>
              <a:buClr>
                <a:srgbClr val="000000"/>
              </a:buClr>
              <a:buFont typeface="+mj-lt"/>
              <a:buAutoNum type="arabicPeriod" startAt="5"/>
            </a:pPr>
            <a:r>
              <a:rPr lang="nl-NL" sz="1600" spc="-1">
                <a:latin typeface="Arial"/>
              </a:rPr>
              <a:t>Voeg je naam toe aan “leden.txt”. Voeg een bestand toe genaamd “&lt;naam&gt;.</a:t>
            </a:r>
            <a:r>
              <a:rPr lang="nl-NL" sz="1600" spc="-1" err="1">
                <a:latin typeface="Arial"/>
              </a:rPr>
              <a:t>txt</a:t>
            </a:r>
            <a:r>
              <a:rPr lang="nl-NL" sz="1600" spc="-1">
                <a:latin typeface="Arial"/>
              </a:rPr>
              <a:t>”. Vervang &lt;naam&gt; met jouw naam. </a:t>
            </a:r>
          </a:p>
          <a:p>
            <a:pPr marL="457835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 startAt="5"/>
            </a:pPr>
            <a:r>
              <a:rPr lang="nl-NL" sz="1600" spc="-1">
                <a:latin typeface="Arial"/>
              </a:rPr>
              <a:t>Zorg dat iedereen dezelfde versie op zijn pc heeft.</a:t>
            </a:r>
          </a:p>
          <a:p>
            <a:pPr marL="457835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 startAt="5"/>
            </a:pPr>
            <a:endParaRPr lang="nl-NL" sz="1600" spc="-1">
              <a:latin typeface="Arial"/>
            </a:endParaRPr>
          </a:p>
          <a:p>
            <a:pPr marL="457835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 startAt="5"/>
            </a:pPr>
            <a:endParaRPr lang="nl-NL" sz="16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6252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3B66A1-7627-E95C-BC2A-40295BA5573B}"/>
              </a:ext>
            </a:extLst>
          </p:cNvPr>
          <p:cNvSpPr txBox="1"/>
          <p:nvPr/>
        </p:nvSpPr>
        <p:spPr>
          <a:xfrm>
            <a:off x="1763481" y="3901681"/>
            <a:ext cx="68086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20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20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20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clone</a:t>
            </a:r>
            <a:r>
              <a:rPr lang="nl-NL" sz="2000" b="0" strike="noStrike" spc="-1">
                <a:solidFill>
                  <a:srgbClr val="4BACC6"/>
                </a:solidFill>
                <a:latin typeface="Consolas"/>
                <a:ea typeface="Arial"/>
              </a:rPr>
              <a:t> </a:t>
            </a:r>
            <a:r>
              <a:rPr lang="nl-NL" sz="2000" spc="-1">
                <a:solidFill>
                  <a:srgbClr val="8064A2"/>
                </a:solidFill>
                <a:latin typeface="Consolas"/>
                <a:ea typeface="Arial"/>
              </a:rPr>
              <a:t>https://git.fhict.nl/I873300/food-...</a:t>
            </a:r>
            <a:endParaRPr lang="nl-NL" sz="2000" spc="-1">
              <a:solidFill>
                <a:srgbClr val="C00000"/>
              </a:solidFill>
              <a:latin typeface="Consolas"/>
            </a:endParaRPr>
          </a:p>
          <a:p>
            <a:endParaRPr lang="nl-NL" sz="2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88DFA2-946D-DDCC-CF64-B1BF1594B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85" y="831270"/>
            <a:ext cx="7690175" cy="2947290"/>
          </a:xfrm>
          <a:prstGeom prst="rect">
            <a:avLst/>
          </a:prstGeom>
        </p:spPr>
      </p:pic>
      <p:sp>
        <p:nvSpPr>
          <p:cNvPr id="7" name="CustomShape 1">
            <a:extLst>
              <a:ext uri="{FF2B5EF4-FFF2-40B4-BE49-F238E27FC236}">
                <a16:creationId xmlns:a16="http://schemas.microsoft.com/office/drawing/2014/main" id="{2BBE212F-A4A7-A2B7-7155-4BF826F6CEE8}"/>
              </a:ext>
            </a:extLst>
          </p:cNvPr>
          <p:cNvSpPr/>
          <p:nvPr/>
        </p:nvSpPr>
        <p:spPr>
          <a:xfrm>
            <a:off x="509285" y="354206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nl-NL" sz="2800" b="1" spc="-1">
                <a:solidFill>
                  <a:srgbClr val="660066"/>
                </a:solidFill>
                <a:latin typeface="Arial"/>
                <a:ea typeface="Arial"/>
              </a:rPr>
              <a:t>5</a:t>
            </a: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. </a:t>
            </a:r>
            <a:r>
              <a:rPr lang="nl-NL" sz="2800" b="1" spc="-1" err="1">
                <a:solidFill>
                  <a:srgbClr val="660066"/>
                </a:solidFill>
                <a:latin typeface="Arial"/>
                <a:ea typeface="Arial"/>
              </a:rPr>
              <a:t>Clone</a:t>
            </a:r>
            <a:r>
              <a:rPr lang="nl-NL" sz="2800" b="1" spc="-1">
                <a:solidFill>
                  <a:srgbClr val="660066"/>
                </a:solidFill>
                <a:latin typeface="Arial"/>
                <a:ea typeface="Arial"/>
              </a:rPr>
              <a:t> het project</a:t>
            </a:r>
            <a:endParaRPr lang="nl-NL" sz="2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953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6. Voeg je wijzigingen toe</a:t>
            </a:r>
            <a:endParaRPr lang="nl-NL" sz="2800" b="0" strike="noStrike" spc="-1"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934920" y="1200240"/>
            <a:ext cx="7751160" cy="287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2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2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2400" b="0" strike="noStrike" spc="-1">
                <a:solidFill>
                  <a:srgbClr val="4BACC6"/>
                </a:solidFill>
                <a:latin typeface="Consolas"/>
                <a:ea typeface="Arial"/>
              </a:rPr>
              <a:t>status</a:t>
            </a:r>
            <a:endParaRPr lang="nl-NL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2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2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2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diff</a:t>
            </a:r>
            <a:endParaRPr lang="nl-NL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endParaRPr lang="nl-NL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2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2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2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add</a:t>
            </a:r>
            <a:r>
              <a:rPr lang="nl-NL" sz="2400" b="0" strike="noStrike" spc="-1">
                <a:solidFill>
                  <a:srgbClr val="4BACC6"/>
                </a:solidFill>
                <a:latin typeface="Consolas"/>
                <a:ea typeface="Arial"/>
              </a:rPr>
              <a:t> </a:t>
            </a:r>
            <a:r>
              <a:rPr lang="nl-NL" sz="2400" b="0" strike="noStrike" spc="-1">
                <a:solidFill>
                  <a:srgbClr val="B27AB3"/>
                </a:solidFill>
                <a:latin typeface="Consolas"/>
                <a:ea typeface="Arial"/>
              </a:rPr>
              <a:t>(of </a:t>
            </a:r>
            <a:r>
              <a:rPr lang="nl-NL" sz="2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rm</a:t>
            </a:r>
            <a:r>
              <a:rPr lang="nl-NL" sz="2400" b="0" strike="noStrike" spc="-1">
                <a:solidFill>
                  <a:srgbClr val="B27AB3"/>
                </a:solidFill>
                <a:latin typeface="Consolas"/>
                <a:ea typeface="Arial"/>
              </a:rPr>
              <a:t>/</a:t>
            </a:r>
            <a:r>
              <a:rPr lang="nl-NL" sz="2400" b="0" strike="noStrike" spc="-1">
                <a:solidFill>
                  <a:srgbClr val="4BACC6"/>
                </a:solidFill>
                <a:latin typeface="Consolas"/>
                <a:ea typeface="Arial"/>
              </a:rPr>
              <a:t>mv</a:t>
            </a:r>
            <a:r>
              <a:rPr lang="nl-NL" sz="2400" b="0" strike="noStrike" spc="-1">
                <a:solidFill>
                  <a:srgbClr val="B27AB3"/>
                </a:solidFill>
                <a:latin typeface="Consolas"/>
                <a:ea typeface="Arial"/>
              </a:rPr>
              <a:t>)</a:t>
            </a:r>
            <a:endParaRPr lang="nl-NL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2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2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2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commit</a:t>
            </a:r>
            <a:r>
              <a:rPr lang="nl-NL" sz="2400" b="0" strike="noStrike" spc="-1">
                <a:solidFill>
                  <a:srgbClr val="4BACC6"/>
                </a:solidFill>
                <a:latin typeface="Consolas"/>
                <a:ea typeface="Arial"/>
              </a:rPr>
              <a:t> –</a:t>
            </a:r>
            <a:r>
              <a:rPr lang="nl-NL" sz="2400" b="0" strike="noStrike" spc="-1">
                <a:solidFill>
                  <a:srgbClr val="4BACC6"/>
                </a:solidFill>
                <a:latin typeface="Consolas"/>
                <a:ea typeface="Consolas"/>
              </a:rPr>
              <a:t>m </a:t>
            </a:r>
            <a:r>
              <a:rPr lang="nl-NL" sz="2400" b="0" strike="noStrike" spc="-1">
                <a:solidFill>
                  <a:srgbClr val="F79646"/>
                </a:solidFill>
                <a:latin typeface="Consolas"/>
                <a:ea typeface="Consolas"/>
              </a:rPr>
              <a:t>”&lt;Naam&gt; toegevoegd"</a:t>
            </a:r>
            <a:endParaRPr lang="nl-NL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7. Wijzigingen delen met elkaar</a:t>
            </a:r>
            <a:endParaRPr lang="nl-NL" sz="2800" b="0" strike="noStrike" spc="-1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934920" y="1200240"/>
            <a:ext cx="7751160" cy="287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2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2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2400" b="0" strike="noStrike" spc="-1">
                <a:solidFill>
                  <a:srgbClr val="4BACC6"/>
                </a:solidFill>
                <a:latin typeface="Consolas"/>
                <a:ea typeface="Arial"/>
              </a:rPr>
              <a:t>push</a:t>
            </a:r>
            <a:r>
              <a:rPr lang="nl-NL" sz="2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2400" b="0" strike="noStrike" spc="-1" err="1">
                <a:solidFill>
                  <a:srgbClr val="8064A2"/>
                </a:solidFill>
                <a:latin typeface="Consolas"/>
                <a:ea typeface="Arial"/>
              </a:rPr>
              <a:t>origin</a:t>
            </a:r>
            <a:r>
              <a:rPr lang="nl-NL" sz="2400" b="0" strike="noStrike" spc="-1">
                <a:solidFill>
                  <a:srgbClr val="8064A2"/>
                </a:solidFill>
                <a:latin typeface="Consolas"/>
                <a:ea typeface="Arial"/>
              </a:rPr>
              <a:t> </a:t>
            </a:r>
            <a:r>
              <a:rPr lang="nl-NL" sz="2400" b="0" strike="noStrike" spc="-1" err="1">
                <a:solidFill>
                  <a:srgbClr val="8064A2"/>
                </a:solidFill>
                <a:latin typeface="Consolas"/>
                <a:ea typeface="Arial"/>
              </a:rPr>
              <a:t>main</a:t>
            </a:r>
            <a:endParaRPr lang="nl-NL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endParaRPr lang="nl-NL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2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2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2400" b="0" strike="noStrike" spc="-1">
                <a:solidFill>
                  <a:srgbClr val="4BACC6"/>
                </a:solidFill>
                <a:latin typeface="Consolas"/>
                <a:ea typeface="Arial"/>
              </a:rPr>
              <a:t>pull</a:t>
            </a:r>
            <a:r>
              <a:rPr lang="nl-NL" sz="2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2400" b="0" strike="noStrike" spc="-1" err="1">
                <a:solidFill>
                  <a:srgbClr val="8064A2"/>
                </a:solidFill>
                <a:latin typeface="Consolas"/>
                <a:ea typeface="Arial"/>
              </a:rPr>
              <a:t>origin</a:t>
            </a:r>
            <a:r>
              <a:rPr lang="nl-NL" sz="2400" b="0" strike="noStrike" spc="-1">
                <a:solidFill>
                  <a:srgbClr val="8064A2"/>
                </a:solidFill>
                <a:latin typeface="Consolas"/>
                <a:ea typeface="Arial"/>
              </a:rPr>
              <a:t> </a:t>
            </a:r>
            <a:r>
              <a:rPr lang="nl-NL" sz="2400" b="0" strike="noStrike" spc="-1" err="1">
                <a:solidFill>
                  <a:srgbClr val="8064A2"/>
                </a:solidFill>
                <a:latin typeface="Consolas"/>
                <a:ea typeface="Arial"/>
              </a:rPr>
              <a:t>main</a:t>
            </a:r>
            <a:endParaRPr lang="nl-NL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endParaRPr lang="nl-NL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nl-NL" sz="2800" b="0" strike="noStrike" spc="-1">
              <a:latin typeface="Arial"/>
            </a:endParaRPr>
          </a:p>
        </p:txBody>
      </p:sp>
      <p:pic>
        <p:nvPicPr>
          <p:cNvPr id="100" name="Tijdelijke aanduiding voor inhoud 3"/>
          <p:cNvPicPr/>
          <p:nvPr/>
        </p:nvPicPr>
        <p:blipFill>
          <a:blip r:embed="rId3"/>
          <a:stretch/>
        </p:blipFill>
        <p:spPr>
          <a:xfrm>
            <a:off x="734400" y="947880"/>
            <a:ext cx="3060360" cy="2815560"/>
          </a:xfrm>
          <a:prstGeom prst="rect">
            <a:avLst/>
          </a:prstGeom>
          <a:ln>
            <a:noFill/>
          </a:ln>
        </p:spPr>
      </p:pic>
      <p:pic>
        <p:nvPicPr>
          <p:cNvPr id="101" name="Tijdelijke aanduiding voor inhoud 3"/>
          <p:cNvPicPr/>
          <p:nvPr/>
        </p:nvPicPr>
        <p:blipFill>
          <a:blip r:embed="rId4"/>
          <a:stretch/>
        </p:blipFill>
        <p:spPr>
          <a:xfrm>
            <a:off x="4645080" y="809280"/>
            <a:ext cx="3889440" cy="3646440"/>
          </a:xfrm>
          <a:prstGeom prst="rect">
            <a:avLst/>
          </a:prstGeom>
          <a:ln>
            <a:noFill/>
          </a:ln>
        </p:spPr>
      </p:pic>
      <p:sp>
        <p:nvSpPr>
          <p:cNvPr id="2" name="CustomShape 1">
            <a:extLst>
              <a:ext uri="{FF2B5EF4-FFF2-40B4-BE49-F238E27FC236}">
                <a16:creationId xmlns:a16="http://schemas.microsoft.com/office/drawing/2014/main" id="{00712BCF-718C-2F5E-3219-00FAA2B21F7C}"/>
              </a:ext>
            </a:extLst>
          </p:cNvPr>
          <p:cNvSpPr/>
          <p:nvPr/>
        </p:nvSpPr>
        <p:spPr>
          <a:xfrm>
            <a:off x="457920" y="21546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Samenvatting</a:t>
            </a:r>
            <a:endParaRPr lang="nl-NL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nl-NL" sz="2800" b="1" strike="noStrike" spc="-1" err="1">
                <a:solidFill>
                  <a:srgbClr val="660066"/>
                </a:solidFill>
                <a:latin typeface="Arial"/>
                <a:ea typeface="Arial"/>
              </a:rPr>
              <a:t>Local</a:t>
            </a:r>
            <a:endParaRPr lang="nl-NL" sz="2800" b="0" strike="noStrike" spc="-1">
              <a:latin typeface="Arial"/>
            </a:endParaRPr>
          </a:p>
        </p:txBody>
      </p:sp>
      <p:pic>
        <p:nvPicPr>
          <p:cNvPr id="103" name="Tijdelijke aanduiding voor inhoud 3"/>
          <p:cNvPicPr/>
          <p:nvPr/>
        </p:nvPicPr>
        <p:blipFill>
          <a:blip r:embed="rId2"/>
          <a:stretch/>
        </p:blipFill>
        <p:spPr>
          <a:xfrm>
            <a:off x="1088280" y="892800"/>
            <a:ext cx="6172920" cy="2874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Merge conflicts </a:t>
            </a:r>
            <a:endParaRPr lang="nl-NL" sz="2800" b="0" strike="noStrike" spc="-1">
              <a:latin typeface="Arial"/>
            </a:endParaRPr>
          </a:p>
        </p:txBody>
      </p:sp>
      <p:pic>
        <p:nvPicPr>
          <p:cNvPr id="107" name="Tijdelijke aanduiding voor inhoud 4"/>
          <p:cNvPicPr/>
          <p:nvPr/>
        </p:nvPicPr>
        <p:blipFill>
          <a:blip r:embed="rId3"/>
          <a:stretch/>
        </p:blipFill>
        <p:spPr>
          <a:xfrm>
            <a:off x="2412720" y="1196640"/>
            <a:ext cx="4484520" cy="3373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Softwareontwikkeling</a:t>
            </a:r>
            <a:endParaRPr lang="nl-NL" sz="2800" b="0" strike="noStrike" spc="-1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934920" y="1200240"/>
            <a:ext cx="7751160" cy="2021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nl-NL" sz="2800" b="0" strike="noStrike" spc="-1">
                <a:solidFill>
                  <a:srgbClr val="000000"/>
                </a:solidFill>
                <a:latin typeface="Arial"/>
                <a:ea typeface="Arial"/>
              </a:rPr>
              <a:t>Momentopnames van de software​</a:t>
            </a:r>
            <a:endParaRPr lang="nl-NL" sz="28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nl-NL" sz="2800" b="0" strike="noStrike" spc="-1">
                <a:solidFill>
                  <a:srgbClr val="000000"/>
                </a:solidFill>
                <a:latin typeface="Arial"/>
                <a:ea typeface="Arial"/>
              </a:rPr>
              <a:t>Terug naar eerdere versies​</a:t>
            </a:r>
            <a:endParaRPr lang="nl-NL" sz="28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nl-NL" sz="2800" b="0" strike="noStrike" spc="-1">
                <a:solidFill>
                  <a:srgbClr val="000000"/>
                </a:solidFill>
                <a:latin typeface="Arial"/>
                <a:ea typeface="Arial"/>
              </a:rPr>
              <a:t>Geen kans op conflicten</a:t>
            </a:r>
            <a:endParaRPr lang="nl-NL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endParaRPr lang="nl-NL" sz="2800" b="0" strike="noStrike" spc="-1">
              <a:latin typeface="Arial"/>
            </a:endParaRPr>
          </a:p>
        </p:txBody>
      </p:sp>
      <p:pic>
        <p:nvPicPr>
          <p:cNvPr id="91" name="Picture 4"/>
          <p:cNvPicPr/>
          <p:nvPr/>
        </p:nvPicPr>
        <p:blipFill>
          <a:blip r:embed="rId2"/>
          <a:stretch/>
        </p:blipFill>
        <p:spPr>
          <a:xfrm>
            <a:off x="349920" y="1014480"/>
            <a:ext cx="8228880" cy="514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Software in teams</a:t>
            </a:r>
            <a:endParaRPr lang="nl-NL" sz="2800" b="0" strike="noStrike" spc="-1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934920" y="1200240"/>
            <a:ext cx="7751160" cy="117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nl-NL" sz="2800" b="0" strike="noStrike" spc="-1">
                <a:solidFill>
                  <a:srgbClr val="000000"/>
                </a:solidFill>
                <a:latin typeface="Arial"/>
                <a:ea typeface="Arial"/>
              </a:rPr>
              <a:t>Bestand wordt door meerderen bewerkt</a:t>
            </a:r>
            <a:endParaRPr lang="nl-NL" sz="28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nl-NL" sz="2800" b="0" strike="noStrike" spc="-1">
                <a:solidFill>
                  <a:srgbClr val="000000"/>
                </a:solidFill>
                <a:latin typeface="Arial"/>
                <a:ea typeface="Arial"/>
              </a:rPr>
              <a:t>Welke versie is de correcte?</a:t>
            </a:r>
            <a:endParaRPr lang="nl-NL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endParaRPr lang="nl-NL" sz="2800" b="0" strike="noStrike" spc="-1">
              <a:latin typeface="Arial"/>
            </a:endParaRPr>
          </a:p>
        </p:txBody>
      </p:sp>
      <p:pic>
        <p:nvPicPr>
          <p:cNvPr id="94" name="Picture 4"/>
          <p:cNvPicPr/>
          <p:nvPr/>
        </p:nvPicPr>
        <p:blipFill>
          <a:blip r:embed="rId3"/>
          <a:stretch/>
        </p:blipFill>
        <p:spPr>
          <a:xfrm>
            <a:off x="642960" y="892800"/>
            <a:ext cx="8228880" cy="514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Opdracht 1</a:t>
            </a:r>
            <a:endParaRPr lang="nl-NL" sz="2800" b="0" strike="noStrike" spc="-1"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1024560" y="1196640"/>
            <a:ext cx="7695000" cy="287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457920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/>
            </a:pPr>
            <a:r>
              <a:rPr lang="nl-NL" sz="2000" b="0" strike="noStrike" spc="-1">
                <a:solidFill>
                  <a:srgbClr val="000000"/>
                </a:solidFill>
                <a:latin typeface="Arial"/>
                <a:ea typeface="Arial"/>
              </a:rPr>
              <a:t>Git installeren</a:t>
            </a:r>
          </a:p>
          <a:p>
            <a:pPr marL="457920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/>
            </a:pPr>
            <a:r>
              <a:rPr lang="nl-NL" sz="2000" spc="-1">
                <a:solidFill>
                  <a:srgbClr val="000000"/>
                </a:solidFill>
                <a:latin typeface="Arial"/>
              </a:rPr>
              <a:t>Maak een </a:t>
            </a:r>
            <a:r>
              <a:rPr lang="nl-NL" sz="2000" spc="-1" err="1">
                <a:solidFill>
                  <a:srgbClr val="000000"/>
                </a:solidFill>
                <a:latin typeface="Arial"/>
              </a:rPr>
              <a:t>Gitlab</a:t>
            </a:r>
            <a:r>
              <a:rPr lang="nl-NL" sz="2000" spc="-1">
                <a:solidFill>
                  <a:srgbClr val="000000"/>
                </a:solidFill>
                <a:latin typeface="Arial"/>
              </a:rPr>
              <a:t> project aan </a:t>
            </a:r>
          </a:p>
          <a:p>
            <a:pPr marL="457920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/>
            </a:pPr>
            <a:r>
              <a:rPr lang="nl-NL" sz="2000" spc="-1">
                <a:solidFill>
                  <a:srgbClr val="000000"/>
                </a:solidFill>
                <a:latin typeface="Arial"/>
              </a:rPr>
              <a:t>Nodig je docenten uit.</a:t>
            </a:r>
          </a:p>
          <a:p>
            <a:pPr marL="457920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/>
            </a:pPr>
            <a:r>
              <a:rPr lang="nl-NL" sz="2000" b="0" strike="noStrike" spc="-1">
                <a:solidFill>
                  <a:srgbClr val="000000"/>
                </a:solidFill>
                <a:latin typeface="Arial"/>
              </a:rPr>
              <a:t>Voeg een .</a:t>
            </a:r>
            <a:r>
              <a:rPr lang="nl-NL" sz="2000" b="0" strike="noStrike" spc="-1" err="1">
                <a:solidFill>
                  <a:srgbClr val="000000"/>
                </a:solidFill>
                <a:latin typeface="Arial"/>
              </a:rPr>
              <a:t>gitignore</a:t>
            </a:r>
            <a:r>
              <a:rPr lang="nl-NL" sz="2000" b="0" strike="noStrike" spc="-1">
                <a:solidFill>
                  <a:srgbClr val="000000"/>
                </a:solidFill>
                <a:latin typeface="Arial"/>
              </a:rPr>
              <a:t> bestand toe</a:t>
            </a:r>
            <a:endParaRPr lang="nl-NL" sz="2000" b="0" strike="noStrike" spc="-1">
              <a:latin typeface="Arial"/>
            </a:endParaRPr>
          </a:p>
          <a:p>
            <a:pPr marL="457920" indent="-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+mj-lt"/>
              <a:buAutoNum type="arabicPeriod"/>
            </a:pPr>
            <a:r>
              <a:rPr lang="nl-NL" sz="2000" spc="-1">
                <a:latin typeface="Arial"/>
              </a:rPr>
              <a:t>Voeg een folder structuur toe</a:t>
            </a:r>
            <a:endParaRPr lang="nl-NL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1. Git installeren en controleren</a:t>
            </a:r>
            <a:endParaRPr lang="nl-NL" sz="2800" b="0" strike="noStrike" spc="-1">
              <a:latin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1B183-EAC0-E78C-6916-4884F34991CE}"/>
              </a:ext>
            </a:extLst>
          </p:cNvPr>
          <p:cNvSpPr txBox="1"/>
          <p:nvPr/>
        </p:nvSpPr>
        <p:spPr>
          <a:xfrm>
            <a:off x="934920" y="1195920"/>
            <a:ext cx="2800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/>
              <a:t>Windows</a:t>
            </a:r>
          </a:p>
          <a:p>
            <a:r>
              <a:rPr lang="nl-NL">
                <a:hlinkClick r:id="rId3"/>
              </a:rPr>
              <a:t>https://gitforwindows.org/</a:t>
            </a:r>
            <a:r>
              <a:rPr lang="nl-NL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8D4A50-452E-DA0B-90FE-D9BD784A22FB}"/>
              </a:ext>
            </a:extLst>
          </p:cNvPr>
          <p:cNvSpPr txBox="1"/>
          <p:nvPr/>
        </p:nvSpPr>
        <p:spPr>
          <a:xfrm>
            <a:off x="934920" y="2931918"/>
            <a:ext cx="52245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err="1"/>
              <a:t>Command</a:t>
            </a:r>
            <a:r>
              <a:rPr lang="nl-NL"/>
              <a:t> line</a:t>
            </a:r>
          </a:p>
          <a:p>
            <a:r>
              <a:rPr lang="nl-NL">
                <a:hlinkClick r:id="rId4"/>
              </a:rPr>
              <a:t>https://www.w3schools.com/whatis/whatis_cli.asp</a:t>
            </a:r>
            <a:endParaRPr lang="nl-NL"/>
          </a:p>
          <a:p>
            <a:endParaRPr lang="nl-NL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2. </a:t>
            </a:r>
            <a:r>
              <a:rPr lang="nl-NL" sz="2800" b="1" strike="noStrike" spc="-1" err="1">
                <a:solidFill>
                  <a:srgbClr val="660066"/>
                </a:solidFill>
                <a:latin typeface="Arial"/>
                <a:ea typeface="Arial"/>
              </a:rPr>
              <a:t>Gitlab</a:t>
            </a: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 project maken</a:t>
            </a:r>
            <a:endParaRPr lang="nl-NL" sz="2800" b="0" strike="noStrike" spc="-1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6BB083-CB88-EFC2-B4C4-A03EDBFA2AA5}"/>
              </a:ext>
            </a:extLst>
          </p:cNvPr>
          <p:cNvSpPr txBox="1"/>
          <p:nvPr/>
        </p:nvSpPr>
        <p:spPr>
          <a:xfrm>
            <a:off x="934920" y="1030147"/>
            <a:ext cx="2621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>
                <a:hlinkClick r:id="rId3"/>
              </a:rPr>
              <a:t>https://git.fhict.nl</a:t>
            </a:r>
            <a:r>
              <a:rPr lang="nl-NL"/>
              <a:t> (</a:t>
            </a:r>
            <a:r>
              <a:rPr lang="nl-NL" err="1"/>
              <a:t>gitlab</a:t>
            </a:r>
            <a:r>
              <a:rPr lang="nl-NL"/>
              <a:t>)</a:t>
            </a:r>
          </a:p>
          <a:p>
            <a:endParaRPr lang="nl-N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405367-DBD9-FEC3-59C0-12CF790E62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4545" y="1456197"/>
            <a:ext cx="6638081" cy="335668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488691-782D-3A0E-C450-2E0D6BED2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8901" y="824857"/>
            <a:ext cx="4481816" cy="4318643"/>
          </a:xfrm>
          <a:prstGeom prst="rect">
            <a:avLst/>
          </a:prstGeom>
        </p:spPr>
      </p:pic>
      <p:sp>
        <p:nvSpPr>
          <p:cNvPr id="108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nl-NL" sz="2800" b="1" spc="-1">
                <a:solidFill>
                  <a:srgbClr val="660066"/>
                </a:solidFill>
                <a:latin typeface="Arial"/>
                <a:ea typeface="Arial"/>
              </a:rPr>
              <a:t>3</a:t>
            </a: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. Nodig je docenten uit</a:t>
            </a:r>
            <a:endParaRPr lang="nl-NL" sz="2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5781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nl-NL" sz="2800" b="1" spc="-1">
                <a:solidFill>
                  <a:srgbClr val="660066"/>
                </a:solidFill>
                <a:latin typeface="Arial"/>
                <a:ea typeface="Arial"/>
              </a:rPr>
              <a:t>4</a:t>
            </a: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. Sommige bestanden niet met elkaar delen</a:t>
            </a:r>
            <a:endParaRPr lang="nl-NL" sz="2800" b="0" strike="noStrike" spc="-1"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934920" y="1090080"/>
            <a:ext cx="7751160" cy="287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marL="342900" indent="-342265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nl-NL" sz="2400" b="0" strike="noStrike" spc="-1">
                <a:solidFill>
                  <a:srgbClr val="000000"/>
                </a:solidFill>
                <a:latin typeface="Arial"/>
                <a:ea typeface="Arial"/>
              </a:rPr>
              <a:t>Dingen die niet relevant zijn voor het team</a:t>
            </a:r>
            <a:endParaRPr lang="nl-NL" sz="2400" b="0" strike="noStrike" spc="-1">
              <a:latin typeface="Arial"/>
            </a:endParaRPr>
          </a:p>
          <a:p>
            <a:pPr marL="742950" lvl="1" indent="-285115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nl-NL" sz="2000" b="0" strike="noStrike" spc="-1">
                <a:solidFill>
                  <a:srgbClr val="000000"/>
                </a:solidFill>
                <a:latin typeface="Arial"/>
                <a:ea typeface="Arial"/>
              </a:rPr>
              <a:t>Persoonlijke instellingen		</a:t>
            </a:r>
            <a:r>
              <a:rPr lang="nl-NL" sz="2400" b="0" strike="noStrike" spc="-1">
                <a:solidFill>
                  <a:srgbClr val="808080"/>
                </a:solidFill>
                <a:latin typeface="Arial"/>
                <a:ea typeface="Consolas"/>
              </a:rPr>
              <a:t>*.</a:t>
            </a:r>
            <a:r>
              <a:rPr lang="nl-NL" sz="2400" b="0" strike="noStrike" spc="-1" err="1">
                <a:solidFill>
                  <a:srgbClr val="808080"/>
                </a:solidFill>
                <a:latin typeface="Arial"/>
                <a:ea typeface="Consolas"/>
              </a:rPr>
              <a:t>suo</a:t>
            </a:r>
            <a:r>
              <a:rPr lang="nl-NL" sz="2400" b="0" strike="noStrike" spc="-1">
                <a:solidFill>
                  <a:srgbClr val="808080"/>
                </a:solidFill>
                <a:latin typeface="Arial"/>
                <a:ea typeface="Consolas"/>
              </a:rPr>
              <a:t> *.user</a:t>
            </a:r>
            <a:endParaRPr lang="nl-NL" sz="2400" b="0" strike="noStrike" spc="-1">
              <a:latin typeface="Arial"/>
            </a:endParaRPr>
          </a:p>
          <a:p>
            <a:pPr marL="742950" lvl="1" indent="-285115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nl-NL" sz="2000" b="0" strike="noStrike" spc="-1">
                <a:solidFill>
                  <a:srgbClr val="000000"/>
                </a:solidFill>
                <a:latin typeface="Arial"/>
                <a:ea typeface="Arial"/>
              </a:rPr>
              <a:t>Tijdelijke bestanden		</a:t>
            </a:r>
            <a:r>
              <a:rPr lang="nl-NL" sz="2400" b="0" strike="noStrike" spc="-1">
                <a:solidFill>
                  <a:srgbClr val="808080"/>
                </a:solidFill>
                <a:latin typeface="Arial"/>
                <a:ea typeface="Consolas"/>
              </a:rPr>
              <a:t>*.</a:t>
            </a:r>
            <a:r>
              <a:rPr lang="nl-NL" sz="2400" b="0" strike="noStrike" spc="-1" err="1">
                <a:solidFill>
                  <a:srgbClr val="808080"/>
                </a:solidFill>
                <a:latin typeface="Arial"/>
                <a:ea typeface="Consolas"/>
              </a:rPr>
              <a:t>swp</a:t>
            </a:r>
            <a:r>
              <a:rPr lang="nl-NL" sz="2400" b="0" strike="noStrike" spc="-1">
                <a:solidFill>
                  <a:srgbClr val="808080"/>
                </a:solidFill>
                <a:latin typeface="Arial"/>
                <a:ea typeface="Consolas"/>
              </a:rPr>
              <a:t> *.</a:t>
            </a:r>
            <a:r>
              <a:rPr lang="nl-NL" sz="2400" b="0" strike="noStrike" spc="-1" err="1">
                <a:solidFill>
                  <a:srgbClr val="808080"/>
                </a:solidFill>
                <a:latin typeface="Arial"/>
                <a:ea typeface="Consolas"/>
              </a:rPr>
              <a:t>cs</a:t>
            </a:r>
            <a:r>
              <a:rPr lang="nl-NL" sz="2400" b="0" strike="noStrike" spc="-1">
                <a:solidFill>
                  <a:srgbClr val="808080"/>
                </a:solidFill>
                <a:latin typeface="Arial"/>
                <a:ea typeface="Consolas"/>
              </a:rPr>
              <a:t>~</a:t>
            </a:r>
            <a:endParaRPr lang="nl-NL" sz="2400" b="0" strike="noStrike" spc="-1">
              <a:latin typeface="Arial"/>
            </a:endParaRPr>
          </a:p>
          <a:p>
            <a:pPr marL="342900" indent="-342265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nl-NL" sz="2400" b="0" strike="noStrike" spc="-1">
                <a:solidFill>
                  <a:srgbClr val="000000"/>
                </a:solidFill>
                <a:latin typeface="Arial"/>
                <a:ea typeface="Arial"/>
              </a:rPr>
              <a:t>Zaken die geen broncode zijn (</a:t>
            </a:r>
            <a:r>
              <a:rPr lang="nl-NL" sz="2400" b="0" strike="noStrike" spc="-1" err="1">
                <a:solidFill>
                  <a:srgbClr val="000000"/>
                </a:solidFill>
                <a:latin typeface="Arial"/>
                <a:ea typeface="Arial"/>
              </a:rPr>
              <a:t>obj</a:t>
            </a:r>
            <a:r>
              <a:rPr lang="nl-NL" sz="2400" b="0" strike="noStrike" spc="-1">
                <a:solidFill>
                  <a:srgbClr val="000000"/>
                </a:solidFill>
                <a:latin typeface="Arial"/>
                <a:ea typeface="Arial"/>
              </a:rPr>
              <a:t> en bin folder)</a:t>
            </a:r>
            <a:endParaRPr lang="nl-NL" sz="2400" b="0" strike="noStrike" spc="-1">
              <a:latin typeface="Arial"/>
            </a:endParaRPr>
          </a:p>
          <a:p>
            <a:pPr marL="342900" indent="-342265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nl-NL" sz="2400" b="0" strike="noStrike" spc="-1">
                <a:solidFill>
                  <a:srgbClr val="000000"/>
                </a:solidFill>
                <a:latin typeface="Arial"/>
                <a:ea typeface="Arial"/>
                <a:hlinkClick r:id="rId3"/>
              </a:rPr>
              <a:t>https://github.com/github/gitignore</a:t>
            </a:r>
            <a:endParaRPr lang="nl-NL" sz="2400" spc="-1">
              <a:solidFill>
                <a:srgbClr val="000000"/>
              </a:solidFill>
              <a:latin typeface="Arial"/>
              <a:ea typeface="Arial"/>
            </a:endParaRPr>
          </a:p>
          <a:p>
            <a:pPr marL="800100" lvl="1" indent="-342265"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nl-NL" sz="2400" b="0" strike="noStrike" spc="-1" err="1">
                <a:solidFill>
                  <a:srgbClr val="000000"/>
                </a:solidFill>
                <a:latin typeface="Arial"/>
                <a:ea typeface="Arial"/>
              </a:rPr>
              <a:t>VisualStudio.gitignore</a:t>
            </a:r>
            <a:endParaRPr lang="nl-NL" sz="2400" b="0" strike="noStrike" spc="-1">
              <a:solidFill>
                <a:srgbClr val="000000"/>
              </a:solidFill>
              <a:latin typeface="Arial"/>
              <a:ea typeface="Arial"/>
            </a:endParaRPr>
          </a:p>
          <a:p>
            <a:pPr marL="800100" lvl="1" indent="-342265"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nl-NL" sz="2400" b="0" strike="noStrike" spc="-1">
                <a:solidFill>
                  <a:srgbClr val="000000"/>
                </a:solidFill>
                <a:latin typeface="Arial"/>
              </a:rPr>
              <a:t>Bewaar in root folder als “.</a:t>
            </a:r>
            <a:r>
              <a:rPr lang="nl-NL" sz="2400" b="0" strike="noStrike" spc="-1" err="1">
                <a:solidFill>
                  <a:srgbClr val="000000"/>
                </a:solidFill>
                <a:latin typeface="Arial"/>
              </a:rPr>
              <a:t>gitignore</a:t>
            </a:r>
            <a:r>
              <a:rPr lang="nl-NL" sz="2400" b="0" strike="noStrike" spc="-1">
                <a:solidFill>
                  <a:srgbClr val="000000"/>
                </a:solidFill>
                <a:latin typeface="Arial"/>
              </a:rPr>
              <a:t>”</a:t>
            </a:r>
            <a:endParaRPr lang="nl-NL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934920" y="339480"/>
            <a:ext cx="77511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nl-NL" sz="2800" b="1" spc="-1">
                <a:solidFill>
                  <a:srgbClr val="660066"/>
                </a:solidFill>
                <a:latin typeface="Arial"/>
                <a:ea typeface="Arial"/>
              </a:rPr>
              <a:t>5</a:t>
            </a:r>
            <a:r>
              <a:rPr lang="nl-NL" sz="2800" b="1" strike="noStrike" spc="-1">
                <a:solidFill>
                  <a:srgbClr val="660066"/>
                </a:solidFill>
                <a:latin typeface="Arial"/>
                <a:ea typeface="Arial"/>
              </a:rPr>
              <a:t>. </a:t>
            </a:r>
            <a:r>
              <a:rPr lang="nl-NL" sz="2800" b="1" spc="-1">
                <a:solidFill>
                  <a:srgbClr val="660066"/>
                </a:solidFill>
                <a:latin typeface="Arial"/>
                <a:ea typeface="Arial"/>
              </a:rPr>
              <a:t>Voeg een folder structuur toe</a:t>
            </a:r>
            <a:endParaRPr lang="nl-NL" sz="2800" b="0" strike="noStrike" spc="-1"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715408" y="2000799"/>
            <a:ext cx="3739989" cy="273856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B27AB3"/>
                </a:solidFill>
                <a:latin typeface="Consolas"/>
                <a:ea typeface="Arial"/>
              </a:rPr>
              <a:t>cd c:\projects\project</a:t>
            </a:r>
            <a:endParaRPr lang="nl-NL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C00000"/>
                </a:solidFill>
                <a:latin typeface="Consolas"/>
                <a:ea typeface="Arial"/>
              </a:rPr>
              <a:t>git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init</a:t>
            </a:r>
            <a:endParaRPr lang="nl-NL" sz="1400" b="0" strike="noStrike" spc="-1">
              <a:solidFill>
                <a:srgbClr val="4BACC6"/>
              </a:solidFill>
              <a:latin typeface="Consolas"/>
              <a:ea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C00000"/>
                </a:solidFill>
                <a:latin typeface="Consolas"/>
                <a:ea typeface="Arial"/>
              </a:rPr>
              <a:t>git 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remote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add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origin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 </a:t>
            </a:r>
            <a:r>
              <a:rPr lang="nl-NL" sz="1400" spc="-1">
                <a:solidFill>
                  <a:srgbClr val="8064A2"/>
                </a:solidFill>
                <a:latin typeface="Consolas"/>
                <a:ea typeface="Arial"/>
              </a:rPr>
              <a:t>&lt;</a:t>
            </a:r>
            <a:r>
              <a:rPr lang="nl-NL" sz="1400" spc="-1" err="1">
                <a:solidFill>
                  <a:srgbClr val="8064A2"/>
                </a:solidFill>
                <a:latin typeface="Consolas"/>
                <a:ea typeface="Arial"/>
              </a:rPr>
              <a:t>url</a:t>
            </a:r>
            <a:r>
              <a:rPr lang="nl-NL" sz="1400" spc="-1">
                <a:solidFill>
                  <a:srgbClr val="8064A2"/>
                </a:solidFill>
                <a:latin typeface="Consolas"/>
                <a:ea typeface="Arial"/>
              </a:rPr>
              <a:t>&gt;</a:t>
            </a:r>
            <a:endParaRPr lang="nl-NL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C00000"/>
                </a:solidFill>
                <a:latin typeface="Consolas"/>
                <a:ea typeface="Arial"/>
              </a:rPr>
              <a:t>[..] </a:t>
            </a: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1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add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>
                <a:solidFill>
                  <a:srgbClr val="8064A2"/>
                </a:solidFill>
                <a:latin typeface="Consolas"/>
                <a:ea typeface="Arial"/>
              </a:rPr>
              <a:t>. -A</a:t>
            </a:r>
            <a:endParaRPr lang="nl-NL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1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commit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 –m “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Initial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”</a:t>
            </a: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1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push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origin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main</a:t>
            </a:r>
            <a:endParaRPr lang="nl-NL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endParaRPr lang="nl-NL" b="0" strike="noStrike" spc="-1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2551F5-8B78-1E4E-1630-9E35A11A9F61}"/>
              </a:ext>
            </a:extLst>
          </p:cNvPr>
          <p:cNvSpPr txBox="1"/>
          <p:nvPr/>
        </p:nvSpPr>
        <p:spPr>
          <a:xfrm>
            <a:off x="5460802" y="2000799"/>
            <a:ext cx="2467599" cy="1982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B27AB3"/>
                </a:solidFill>
                <a:latin typeface="Consolas"/>
                <a:ea typeface="Arial"/>
              </a:rPr>
              <a:t>cd c:\projects</a:t>
            </a:r>
            <a:endParaRPr lang="nl-NL" sz="1400" b="0" strike="noStrike" spc="-1">
              <a:solidFill>
                <a:srgbClr val="C00000"/>
              </a:solidFill>
              <a:latin typeface="Consolas"/>
              <a:ea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1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clone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 </a:t>
            </a:r>
            <a:r>
              <a:rPr lang="nl-NL" sz="1400" spc="-1">
                <a:solidFill>
                  <a:srgbClr val="8064A2"/>
                </a:solidFill>
                <a:latin typeface="Consolas"/>
                <a:ea typeface="Arial"/>
              </a:rPr>
              <a:t>&lt;</a:t>
            </a:r>
            <a:r>
              <a:rPr lang="nl-NL" sz="1400" spc="-1" err="1">
                <a:solidFill>
                  <a:srgbClr val="8064A2"/>
                </a:solidFill>
                <a:latin typeface="Consolas"/>
                <a:ea typeface="Arial"/>
              </a:rPr>
              <a:t>url</a:t>
            </a:r>
            <a:r>
              <a:rPr lang="nl-NL" sz="1400" spc="-1">
                <a:solidFill>
                  <a:srgbClr val="8064A2"/>
                </a:solidFill>
                <a:latin typeface="Consolas"/>
                <a:ea typeface="Arial"/>
              </a:rPr>
              <a:t>&gt;</a:t>
            </a:r>
            <a:endParaRPr lang="nl-NL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C00000"/>
                </a:solidFill>
                <a:latin typeface="Consolas"/>
                <a:ea typeface="Arial"/>
              </a:rPr>
              <a:t>[..]</a:t>
            </a: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1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add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>
                <a:solidFill>
                  <a:srgbClr val="8064A2"/>
                </a:solidFill>
                <a:latin typeface="Consolas"/>
                <a:ea typeface="Arial"/>
              </a:rPr>
              <a:t>. -A</a:t>
            </a:r>
            <a:endParaRPr lang="nl-NL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1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commit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 –m “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Initial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”</a:t>
            </a:r>
          </a:p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nl-NL" sz="1400" b="0" strike="noStrike" spc="-1">
                <a:solidFill>
                  <a:srgbClr val="C00000"/>
                </a:solidFill>
                <a:latin typeface="Consolas"/>
                <a:ea typeface="Arial"/>
              </a:rPr>
              <a:t>git</a:t>
            </a:r>
            <a:r>
              <a:rPr lang="nl-NL" sz="1400" b="0" strike="noStrike" spc="-1">
                <a:solidFill>
                  <a:srgbClr val="000000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push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origin</a:t>
            </a:r>
            <a:r>
              <a:rPr lang="nl-NL" sz="1400" b="0" strike="noStrike" spc="-1">
                <a:solidFill>
                  <a:srgbClr val="4BACC6"/>
                </a:solidFill>
                <a:latin typeface="Consolas"/>
                <a:ea typeface="Arial"/>
              </a:rPr>
              <a:t> </a:t>
            </a:r>
            <a:r>
              <a:rPr lang="nl-NL" sz="1400" b="0" strike="noStrike" spc="-1" err="1">
                <a:solidFill>
                  <a:srgbClr val="4BACC6"/>
                </a:solidFill>
                <a:latin typeface="Consolas"/>
                <a:ea typeface="Arial"/>
              </a:rPr>
              <a:t>main</a:t>
            </a:r>
            <a:endParaRPr lang="nl-NL" sz="1400" spc="-1">
              <a:solidFill>
                <a:srgbClr val="C00000"/>
              </a:solidFill>
              <a:latin typeface="Consolas"/>
            </a:endParaRPr>
          </a:p>
          <a:p>
            <a:endParaRPr lang="nl-N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21B133-6F3B-4BD0-B4D2-CDD9713AF586}"/>
              </a:ext>
            </a:extLst>
          </p:cNvPr>
          <p:cNvSpPr txBox="1"/>
          <p:nvPr/>
        </p:nvSpPr>
        <p:spPr>
          <a:xfrm>
            <a:off x="4162499" y="2571750"/>
            <a:ext cx="526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/>
              <a:t>of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1CD9DB-445F-AB3F-7EBE-19F505933098}"/>
              </a:ext>
            </a:extLst>
          </p:cNvPr>
          <p:cNvSpPr txBox="1"/>
          <p:nvPr/>
        </p:nvSpPr>
        <p:spPr>
          <a:xfrm>
            <a:off x="842837" y="905750"/>
            <a:ext cx="72251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/>
              <a:t>- Voorbeeld structuur (</a:t>
            </a:r>
            <a:r>
              <a:rPr lang="en-US">
                <a:hlinkClick r:id="rId2"/>
              </a:rPr>
              <a:t>https://git.fhict.nl/I873300/s2db-timo-hermans</a:t>
            </a:r>
            <a:r>
              <a:rPr lang="en-US"/>
              <a:t>)</a:t>
            </a:r>
            <a:r>
              <a:rPr lang="en-NL"/>
              <a:t> </a:t>
            </a:r>
          </a:p>
          <a:p>
            <a:r>
              <a:rPr lang="en-NL"/>
              <a:t>- What is CLI (</a:t>
            </a:r>
            <a:r>
              <a:rPr lang="en-GB">
                <a:hlinkClick r:id="rId3"/>
              </a:rPr>
              <a:t>https://www.w3schools.com/whatis/whatis_cli.asp</a:t>
            </a:r>
            <a:r>
              <a:rPr lang="en-GB"/>
              <a:t>)</a:t>
            </a:r>
            <a:endParaRPr lang="en-NL"/>
          </a:p>
          <a:p>
            <a:r>
              <a:rPr lang="en-NL"/>
              <a:t>- Git commands (</a:t>
            </a:r>
            <a:r>
              <a:rPr lang="nl-NL">
                <a:hlinkClick r:id="rId4"/>
              </a:rPr>
              <a:t>https://www.w3schools.com/git</a:t>
            </a:r>
            <a:r>
              <a:rPr lang="nl-NL"/>
              <a:t>)</a:t>
            </a:r>
            <a:endParaRPr lang="en-NL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9F056A6A469BA4BAA906D23FA135BA4" ma:contentTypeVersion="9" ma:contentTypeDescription="Create a new document." ma:contentTypeScope="" ma:versionID="487fd67db9698f5d20500218727dd02e">
  <xsd:schema xmlns:xsd="http://www.w3.org/2001/XMLSchema" xmlns:xs="http://www.w3.org/2001/XMLSchema" xmlns:p="http://schemas.microsoft.com/office/2006/metadata/properties" xmlns:ns2="c925b21d-4e65-4d28-89c7-8f044520ff11" xmlns:ns3="9015d4f1-6510-4654-8bc7-8b9ad67f68c7" targetNamespace="http://schemas.microsoft.com/office/2006/metadata/properties" ma:root="true" ma:fieldsID="3d10f03f6245e8e7bc8fa25838824d2d" ns2:_="" ns3:_="">
    <xsd:import namespace="c925b21d-4e65-4d28-89c7-8f044520ff11"/>
    <xsd:import namespace="9015d4f1-6510-4654-8bc7-8b9ad67f68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25b21d-4e65-4d28-89c7-8f044520ff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1cf77c6f-7d90-4f59-9429-7beb7326011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15d4f1-6510-4654-8bc7-8b9ad67f68c7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c20a26bb-77d7-455b-9d16-27d7bdafa520}" ma:internalName="TaxCatchAll" ma:showField="CatchAllData" ma:web="9015d4f1-6510-4654-8bc7-8b9ad67f68c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925b21d-4e65-4d28-89c7-8f044520ff11">
      <Terms xmlns="http://schemas.microsoft.com/office/infopath/2007/PartnerControls"/>
    </lcf76f155ced4ddcb4097134ff3c332f>
    <TaxCatchAll xmlns="9015d4f1-6510-4654-8bc7-8b9ad67f68c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DBEF81-0A27-4D8D-B181-3BE0BE19D17E}"/>
</file>

<file path=customXml/itemProps2.xml><?xml version="1.0" encoding="utf-8"?>
<ds:datastoreItem xmlns:ds="http://schemas.openxmlformats.org/officeDocument/2006/customXml" ds:itemID="{8F3C101C-6408-4484-8335-32BBE3915FDA}">
  <ds:schemaRefs>
    <ds:schemaRef ds:uri="9015d4f1-6510-4654-8bc7-8b9ad67f68c7"/>
    <ds:schemaRef ds:uri="c925b21d-4e65-4d28-89c7-8f044520ff1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003DA40-1813-4099-A696-E2BAEBAD129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Diavoorstelling (16:9)</PresentationFormat>
  <Slides>16</Slides>
  <Notes>8</Notes>
  <HiddenSlides>2</HiddenSlides>
  <ScaleCrop>false</ScaleCrop>
  <HeadingPairs>
    <vt:vector size="4" baseType="variant">
      <vt:variant>
        <vt:lpstr>Thema</vt:lpstr>
      </vt:variant>
      <vt:variant>
        <vt:i4>2</vt:i4>
      </vt:variant>
      <vt:variant>
        <vt:lpstr>Diatitels</vt:lpstr>
      </vt:variant>
      <vt:variant>
        <vt:i4>16</vt:i4>
      </vt:variant>
    </vt:vector>
  </HeadingPairs>
  <TitlesOfParts>
    <vt:vector size="18" baseType="lpstr">
      <vt:lpstr>Office Theme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Vincent van Brink</dc:creator>
  <dc:description/>
  <cp:revision>2</cp:revision>
  <cp:lastPrinted>2014-08-19T14:33:34Z</cp:lastPrinted>
  <dcterms:created xsi:type="dcterms:W3CDTF">2014-08-06T13:54:14Z</dcterms:created>
  <dcterms:modified xsi:type="dcterms:W3CDTF">2023-09-11T08:00:38Z</dcterms:modified>
  <dc:language>nl-NL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17</vt:i4>
  </property>
  <property fmtid="{D5CDD505-2E9C-101B-9397-08002B2CF9AE}" pid="12" name="ContentTypeId">
    <vt:lpwstr>0x010100F9F056A6A469BA4BAA906D23FA135BA4</vt:lpwstr>
  </property>
  <property fmtid="{D5CDD505-2E9C-101B-9397-08002B2CF9AE}" pid="13" name="MediaServiceImageTags">
    <vt:lpwstr/>
  </property>
</Properties>
</file>

<file path=docProps/thumbnail.jpeg>
</file>